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2113, цвет серо-зелёный, ГРЗ Р725ВО159, брошено по адресу: г. Москва, район Щербинка, ул. Спортивная, вблизи д. 11.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159" y="2424312"/>
            <a:ext cx="4574685" cy="33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11403</TotalTime>
  <Words>194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6</cp:revision>
  <dcterms:created xsi:type="dcterms:W3CDTF">2026-04-13T13:48:55Z</dcterms:created>
  <dcterms:modified xsi:type="dcterms:W3CDTF">2026-05-13T11:47:22Z</dcterms:modified>
</cp:coreProperties>
</file>